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43501FD-D76F-4446-885E-2FB3FADDDFA0}"/>
    <pc:docChg chg="custSel modSld">
      <pc:chgData name="Narelle Wheaton" userId="6e1b2b30-480e-4f91-806b-6735d5b9e446" providerId="ADAL" clId="{643501FD-D76F-4446-885E-2FB3FADDDFA0}" dt="2023-07-27T01:57:21.258" v="24" actId="1076"/>
      <pc:docMkLst>
        <pc:docMk/>
      </pc:docMkLst>
      <pc:sldChg chg="modSp mod">
        <pc:chgData name="Narelle Wheaton" userId="6e1b2b30-480e-4f91-806b-6735d5b9e446" providerId="ADAL" clId="{643501FD-D76F-4446-885E-2FB3FADDDFA0}" dt="2023-07-27T01:56:56.769" v="17" actId="1076"/>
        <pc:sldMkLst>
          <pc:docMk/>
          <pc:sldMk cId="4094090854" sldId="256"/>
        </pc:sldMkLst>
        <pc:spChg chg="mod">
          <ac:chgData name="Narelle Wheaton" userId="6e1b2b30-480e-4f91-806b-6735d5b9e446" providerId="ADAL" clId="{643501FD-D76F-4446-885E-2FB3FADDDFA0}" dt="2023-07-27T01:56:56.769" v="17" actId="1076"/>
          <ac:spMkLst>
            <pc:docMk/>
            <pc:sldMk cId="4094090854" sldId="256"/>
            <ac:spMk id="3" creationId="{2ECB39F9-80B3-4E17-AD81-19A90248B110}"/>
          </ac:spMkLst>
        </pc:spChg>
      </pc:sldChg>
      <pc:sldChg chg="modSp mod">
        <pc:chgData name="Narelle Wheaton" userId="6e1b2b30-480e-4f91-806b-6735d5b9e446" providerId="ADAL" clId="{643501FD-D76F-4446-885E-2FB3FADDDFA0}" dt="2023-07-27T01:57:04.261" v="19" actId="1076"/>
        <pc:sldMkLst>
          <pc:docMk/>
          <pc:sldMk cId="2327437161" sldId="257"/>
        </pc:sldMkLst>
        <pc:spChg chg="mod">
          <ac:chgData name="Narelle Wheaton" userId="6e1b2b30-480e-4f91-806b-6735d5b9e446" providerId="ADAL" clId="{643501FD-D76F-4446-885E-2FB3FADDDFA0}" dt="2023-07-27T01:57:04.261" v="19" actId="1076"/>
          <ac:spMkLst>
            <pc:docMk/>
            <pc:sldMk cId="2327437161" sldId="257"/>
            <ac:spMk id="3" creationId="{2ECB39F9-80B3-4E17-AD81-19A90248B110}"/>
          </ac:spMkLst>
        </pc:spChg>
      </pc:sldChg>
      <pc:sldChg chg="modSp mod">
        <pc:chgData name="Narelle Wheaton" userId="6e1b2b30-480e-4f91-806b-6735d5b9e446" providerId="ADAL" clId="{643501FD-D76F-4446-885E-2FB3FADDDFA0}" dt="2023-07-27T01:57:09.645" v="21" actId="1076"/>
        <pc:sldMkLst>
          <pc:docMk/>
          <pc:sldMk cId="1494054373" sldId="258"/>
        </pc:sldMkLst>
        <pc:spChg chg="mod">
          <ac:chgData name="Narelle Wheaton" userId="6e1b2b30-480e-4f91-806b-6735d5b9e446" providerId="ADAL" clId="{643501FD-D76F-4446-885E-2FB3FADDDFA0}" dt="2023-07-27T01:57:09.645" v="21" actId="1076"/>
          <ac:spMkLst>
            <pc:docMk/>
            <pc:sldMk cId="1494054373" sldId="258"/>
            <ac:spMk id="3" creationId="{2ECB39F9-80B3-4E17-AD81-19A90248B110}"/>
          </ac:spMkLst>
        </pc:spChg>
      </pc:sldChg>
      <pc:sldChg chg="modSp mod">
        <pc:chgData name="Narelle Wheaton" userId="6e1b2b30-480e-4f91-806b-6735d5b9e446" providerId="ADAL" clId="{643501FD-D76F-4446-885E-2FB3FADDDFA0}" dt="2023-07-27T01:57:15.044" v="23" actId="1076"/>
        <pc:sldMkLst>
          <pc:docMk/>
          <pc:sldMk cId="138862848" sldId="259"/>
        </pc:sldMkLst>
        <pc:spChg chg="mod">
          <ac:chgData name="Narelle Wheaton" userId="6e1b2b30-480e-4f91-806b-6735d5b9e446" providerId="ADAL" clId="{643501FD-D76F-4446-885E-2FB3FADDDFA0}" dt="2023-07-27T01:57:15.044" v="23" actId="1076"/>
          <ac:spMkLst>
            <pc:docMk/>
            <pc:sldMk cId="138862848" sldId="259"/>
            <ac:spMk id="3" creationId="{2ECB39F9-80B3-4E17-AD81-19A90248B110}"/>
          </ac:spMkLst>
        </pc:spChg>
      </pc:sldChg>
      <pc:sldChg chg="modSp mod">
        <pc:chgData name="Narelle Wheaton" userId="6e1b2b30-480e-4f91-806b-6735d5b9e446" providerId="ADAL" clId="{643501FD-D76F-4446-885E-2FB3FADDDFA0}" dt="2023-07-27T01:57:21.258" v="24" actId="1076"/>
        <pc:sldMkLst>
          <pc:docMk/>
          <pc:sldMk cId="3349285820" sldId="260"/>
        </pc:sldMkLst>
        <pc:spChg chg="mod">
          <ac:chgData name="Narelle Wheaton" userId="6e1b2b30-480e-4f91-806b-6735d5b9e446" providerId="ADAL" clId="{643501FD-D76F-4446-885E-2FB3FADDDFA0}" dt="2023-07-27T01:57:21.258" v="24" actId="1076"/>
          <ac:spMkLst>
            <pc:docMk/>
            <pc:sldMk cId="3349285820" sldId="260"/>
            <ac:spMk id="3" creationId="{2ECB39F9-80B3-4E17-AD81-19A90248B11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FFE84-957B-4FB2-8B78-EE8E04FD8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661A9B-6E52-48E9-8008-D72EE0CEFA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6586E7-0413-4B10-BBE3-204266AF4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C51DA4-6BFD-477F-ACD9-95E5C2CFC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6B9A0-064B-4D40-8B4B-5DDCE9909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0781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DEAF2-A428-4334-BF02-6FED3BA8E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C72F66-25F2-4536-86B6-C5CBADE793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DD601-B986-4F59-9BE2-B768C2FC1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52D92F-3EEA-43C8-A6F7-6B7045EE3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2B7F2-B304-432B-A71E-6619ED00A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7973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3E439B-A746-4F93-B338-46FC0AD37CF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1A0259-2A7E-40F8-8076-0F7065E776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A768D-9437-4A71-A639-9723FBBDE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4E5C6E-45F3-46D8-ADC3-0E8149015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5315A1-D1C3-4028-B236-6630C75B6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172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DCA42-26CD-4884-878E-55FFF0025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5A870-3029-49CF-984D-C6781E3230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0635A1-FB72-4A37-8454-50677A445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72B98-E28A-4357-988A-5780F55D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5DB3A-543C-4544-931C-B557D0DE7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5728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3A2F0-08BA-4841-8902-29EF88FFA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6E027C-3E88-4A17-835C-14FDA69C5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D81F96-C6F6-470D-808B-4A764F12A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0AFE7F-C7D7-4B70-AD2F-4377ADE51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3E77D-4DDF-4B6D-8944-76E1CD815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3409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D0C5D2-C55E-4FE8-BC5E-17A78CAA7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A27E1F-9C5A-42C1-8723-6DDE77EB76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8F2C2D-075C-4AC1-8AD6-1F6326B231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6BFFA2-6BE3-4783-A826-7C91A00EF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34976-29FC-4005-AA31-421433E66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A7D715-7AD7-4ABF-97BA-61F51E451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1567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DCB26-F86D-4351-9CFC-958F5E6972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046ACA-331E-4980-BFA9-B594DA1709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556504-88AF-4FA5-9A64-BE20FEEFB4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808896-BC52-4D7B-B0DB-236FF31B70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96A633-C80D-4EC4-AF2C-7AABC8A958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18B1D8-88D0-41AC-9D86-5A37FF1B3F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D0963-D0F2-4EAB-9084-41ED0245B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97B985-F272-4416-A917-CF7F28EE5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13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9FBB2-75ED-492C-8E88-38FC1B017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B127AF-84BB-4D70-8C1B-58580A250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FC7B8-B8A2-4CC5-AF8C-106B7CCAE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023814-B4C1-4C65-A75A-E7325AD27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0029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A6CE33-1E27-4D2F-BA78-D834F96E6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F530900-2062-4C6A-BC9C-FF36705D5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78C12-5AFC-41A0-90AF-745E35194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6841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C84D0-C13B-45DD-B2B0-AEFE9BB91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88DD4C-3A58-4EB8-A406-3496DB7B1D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C01DA9-CE5B-485C-A958-44F3D4C19D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7D6B37-85D1-4CB2-8EA0-C15397D97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90D631-23A7-48EE-9860-CDFABC8C0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5D0BE1-4132-4F9E-9223-242B1FFA9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836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3215E-1B65-41DC-BC9A-971D6A86A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28D451-985B-476D-86AF-D19B76839B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003013-57FD-4968-9E8F-1B3755C2D5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63BB25-D9AB-4101-898F-8FE3B089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97D519-D4CF-49EC-B2B1-FF0D7F304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065928-A8D2-45EE-80CC-50C6A61DB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3443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DA01EE-B121-4DF1-8207-91466439E3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0B62FA-E484-4783-B6D4-760772725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7B4A5F-B158-4625-B281-3C9F29EF26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DF9EA-EF32-4A85-BC93-DF7AC0B9BD8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981D5D-37CE-4E74-A2C0-C1A0EBB411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71D74-EF3B-42E9-8228-7A33DB6640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6BA7A-E08D-4B2B-91A6-F83E6A8D17B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2317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CB39F9-80B3-4E17-AD81-19A90248B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4982"/>
            <a:ext cx="9144000" cy="2888036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From every stormy wind that blows,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every swelling tide of woes,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a calm, a sure retreat;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'Tis found beneath the mercy seat.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090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CB39F9-80B3-4E17-AD81-19A90248B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4230"/>
            <a:ext cx="9144000" cy="28895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a place where Jesus sheds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oil of gladness on our heads,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place than all besides more sweet;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the bloodstained mercy seat.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437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CB39F9-80B3-4E17-AD81-19A90248B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2607"/>
            <a:ext cx="9144000" cy="273278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a scene where spirits blend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friend holds fellowship with friend;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sundered far, by faith they meet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Around one common mercy seat.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054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CB39F9-80B3-4E17-AD81-19A90248B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8287"/>
            <a:ext cx="9144000" cy="32814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There, there on eagle wings we soar,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time and sense seem all no more;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Heaven comes down our souls to greet,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glory crowns the mercy seat.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862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CB39F9-80B3-4E17-AD81-19A90248B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00839"/>
            <a:ext cx="9144000" cy="2856321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b="0" i="0" dirty="0">
                <a:solidFill>
                  <a:schemeClr val="bg1"/>
                </a:solidFill>
                <a:effectLst/>
              </a:rPr>
              <a:t>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let my hand forget her skill,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tongue be silent, cold and still,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This throbbing heart forget to beat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 forget the mercy seat!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F79D0E-6A35-4CA5-B81E-252953BCB283}"/>
              </a:ext>
            </a:extLst>
          </p:cNvPr>
          <p:cNvSpPr txBox="1"/>
          <p:nvPr/>
        </p:nvSpPr>
        <p:spPr>
          <a:xfrm>
            <a:off x="200320" y="5980463"/>
            <a:ext cx="264657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From every stormy wind that blows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</a:rPr>
              <a:t>Hugh Stowell (1799-1865)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285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203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2022-07-18T06:53:15Z</dcterms:created>
  <dcterms:modified xsi:type="dcterms:W3CDTF">2023-07-27T01:57:23Z</dcterms:modified>
</cp:coreProperties>
</file>